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0" r:id="rId5"/>
    <p:sldId id="269" r:id="rId6"/>
    <p:sldId id="272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1" autoAdjust="0"/>
    <p:restoredTop sz="94660"/>
  </p:normalViewPr>
  <p:slideViewPr>
    <p:cSldViewPr snapToGrid="0">
      <p:cViewPr varScale="1">
        <p:scale>
          <a:sx n="55" d="100"/>
          <a:sy n="55" d="100"/>
        </p:scale>
        <p:origin x="7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EF5E6-510A-4967-A61C-E2A4FF128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39FC31-8269-4553-BFF1-BDDAE9E42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86B946-9F0A-49A3-90CF-E141CF57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807446-0C92-4E07-9214-E713BF3B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1EF3E5-D398-4346-9813-FC759F7E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08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B33FE-F1E6-43C4-A52B-9A5D86C2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566D923-B05A-4522-978E-AA3201325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3AB76C-0918-4B14-8AC3-1656D3D7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46A1B2-72D2-4B3E-8603-A4BE6542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D2578D-8C49-455E-906F-1CE4692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15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2B88FED-3E95-4F6C-81BA-7DEEF854E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ABDC5A-027C-4108-8DFA-DB2F73D70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3B2724-A168-4DD3-9F3F-0D168CD5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A41AEC-1094-4B85-BDEA-2655B9CA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27F4FE-1C5A-43BC-988C-FC0082D0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48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658C3-9D97-427C-A0EA-3519167F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19519-00AC-41E3-A7EF-117676E70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5DFE27-36C3-43A1-906B-87FF7C39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D2576-072C-4FCA-B5A0-FF221F4D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CAD9DB-A715-461B-9644-25D982C1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84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A3872-E7ED-49C5-BEC8-6505341B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36F3B6-0D24-4D89-AB1C-4205C4E2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89196B-C9C6-404F-A9D7-439C653C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CD90D9-9BEA-4276-AAB1-3BBC4DCC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55AA82-F937-4F5A-96E8-73460EF4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81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BC008-4827-4D15-8DE5-E0A388FD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8535F-30A0-4CBF-BAB4-432FF222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ABB7B6-2ED8-43EB-813D-CCF6FBA6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CFA979-D703-4FB9-A06D-8C4C6495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A71660-77ED-48B0-8E12-F246CA5B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70B9D5-A6F5-4828-A3E1-92B50BDC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14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A6EEE-C0CD-465E-BAC0-1EF58752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69722A-09F7-4D50-A4FF-25DA702E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34D6A6-EAC8-4BAE-A347-305008234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B6B04D-EEA6-443C-9118-C93BCEFE6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12F908-E46E-418E-AE0D-EAD909E1D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02C6C8-3B27-4E70-A11B-41FBDCC3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E695D2C-F950-430A-B4DE-7971E029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F513F6-C690-4AB2-B9C0-4101E11E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69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D44C8-404A-476C-8DBC-2D7BD27A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94529A-E96B-4C30-91EC-ABAE6B79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865CB6-6F91-41CA-888C-1B1E5895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F18826-6C93-4ACB-89B3-15B6E57C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39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A2837C-B3C0-4678-A5A9-4ED0BFFF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ADDA1A-CE22-4651-9E15-B6F81ECB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D9D966-8C9C-46A8-82FE-05907F3C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65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998E0-6596-476E-ACB6-183BB89E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AE9F22-5561-4529-A990-75B71F91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D7798E-2E5E-4D00-94CC-1CE676004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0456FA-4586-44FD-A4C2-C0080627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E55744-9F51-418B-9B91-962095EC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3CCF6-D7B2-4548-8C7F-1581821A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97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A142F-DB69-4643-8A4C-2D14805D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F5C6F5-F345-4455-89DC-4135DD6CC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934422-DCF3-4962-98D3-FA8657A61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00ADB2-485B-4585-8377-9575C146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F4BA0C-DA50-42F5-A243-AA8BF171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4C95E1-529D-40BF-81DA-76B87191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48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8313F7-63D3-46E2-88C8-7C89EDB1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0CB1F-7F66-4C92-84BC-1ABAC1EBD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2CDBB9-E707-47F8-ADBC-5011CBB46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8AC7-CA26-4044-BB46-416C22DB82E6}" type="datetimeFigureOut">
              <a:rPr lang="de-DE" smtClean="0"/>
              <a:t>21.11.2022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4CFF33-CD6E-4040-9BE4-69175773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06FF69-F587-4722-BB29-E1662ED38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668C4-CC45-4F36-A676-F84228DA58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31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>
            <a:extLst>
              <a:ext uri="{FF2B5EF4-FFF2-40B4-BE49-F238E27FC236}">
                <a16:creationId xmlns:a16="http://schemas.microsoft.com/office/drawing/2014/main" id="{52D01B3D-4B32-4977-8062-6F49004C404B}"/>
              </a:ext>
            </a:extLst>
          </p:cNvPr>
          <p:cNvSpPr txBox="1">
            <a:spLocks/>
          </p:cNvSpPr>
          <p:nvPr/>
        </p:nvSpPr>
        <p:spPr>
          <a:xfrm>
            <a:off x="659875" y="563870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Mittel-Teil, Bereich Breitestrasse-In den Gassen, Zustand 1821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84975E-667D-4D82-B186-66002DB22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3" b="59175"/>
          <a:stretch/>
        </p:blipFill>
        <p:spPr>
          <a:xfrm>
            <a:off x="5852697" y="1211011"/>
            <a:ext cx="5679428" cy="47096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C52282-B40A-426D-8423-31C05911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94591">
            <a:off x="341357" y="1928133"/>
            <a:ext cx="4746671" cy="38328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BE7785-87D2-4DF2-98F8-6893E12D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3" r="17035" b="59175"/>
          <a:stretch/>
        </p:blipFill>
        <p:spPr>
          <a:xfrm>
            <a:off x="1313140" y="1473629"/>
            <a:ext cx="3966427" cy="43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>
            <a:extLst>
              <a:ext uri="{FF2B5EF4-FFF2-40B4-BE49-F238E27FC236}">
                <a16:creationId xmlns:a16="http://schemas.microsoft.com/office/drawing/2014/main" id="{082BF731-E503-4282-9451-062A41B9AF36}"/>
              </a:ext>
            </a:extLst>
          </p:cNvPr>
          <p:cNvSpPr txBox="1">
            <a:spLocks/>
          </p:cNvSpPr>
          <p:nvPr/>
        </p:nvSpPr>
        <p:spPr>
          <a:xfrm>
            <a:off x="659875" y="563870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Nord-Teil, Bereich </a:t>
            </a:r>
            <a:r>
              <a:rPr lang="de-DE" dirty="0" err="1"/>
              <a:t>Comgasse</a:t>
            </a:r>
            <a:r>
              <a:rPr lang="de-DE" dirty="0"/>
              <a:t>, Zustand 1821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290B39-8B3A-4909-BC4B-FCBB0D609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2" t="43711" b="15876"/>
          <a:stretch/>
        </p:blipFill>
        <p:spPr>
          <a:xfrm>
            <a:off x="6777871" y="1376314"/>
            <a:ext cx="4845377" cy="50132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5BDF3F9-815B-42B6-81AF-FE0D2A43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22000"/>
                    </a14:imgEffect>
                  </a14:imgLayer>
                </a14:imgProps>
              </a:ext>
            </a:extLst>
          </a:blip>
          <a:srcRect l="17247" r="13192" b="9395"/>
          <a:stretch/>
        </p:blipFill>
        <p:spPr>
          <a:xfrm rot="17367595">
            <a:off x="1193531" y="1811013"/>
            <a:ext cx="3537190" cy="43609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B6A2F8-156C-4027-A3C6-8E8FBFA89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2" t="43711" b="15876"/>
          <a:stretch/>
        </p:blipFill>
        <p:spPr>
          <a:xfrm>
            <a:off x="1477440" y="1936193"/>
            <a:ext cx="3245388" cy="33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A929056-0970-494D-A243-B70098DC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12233" r="25200" b="48179"/>
          <a:stretch/>
        </p:blipFill>
        <p:spPr>
          <a:xfrm>
            <a:off x="6177241" y="1761693"/>
            <a:ext cx="5087790" cy="42808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E234AE-2090-4C06-AF6B-646D23332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 contrast="43000"/>
                    </a14:imgEffect>
                  </a14:imgLayer>
                </a14:imgProps>
              </a:ext>
            </a:extLst>
          </a:blip>
          <a:srcRect l="8107" t="1100" r="13676"/>
          <a:stretch/>
        </p:blipFill>
        <p:spPr>
          <a:xfrm>
            <a:off x="838985" y="1772238"/>
            <a:ext cx="5002491" cy="4270341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6BD9A63F-6F50-4DDF-8C1C-1EDB9E806B7A}"/>
              </a:ext>
            </a:extLst>
          </p:cNvPr>
          <p:cNvSpPr txBox="1">
            <a:spLocks/>
          </p:cNvSpPr>
          <p:nvPr/>
        </p:nvSpPr>
        <p:spPr>
          <a:xfrm>
            <a:off x="659875" y="563870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Nord-Teil, Bereich </a:t>
            </a:r>
            <a:r>
              <a:rPr lang="de-DE" dirty="0" err="1"/>
              <a:t>Blumgasse</a:t>
            </a:r>
            <a:r>
              <a:rPr lang="de-DE" dirty="0"/>
              <a:t>, Trierer </a:t>
            </a:r>
            <a:r>
              <a:rPr lang="de-DE" dirty="0" err="1"/>
              <a:t>Strasse</a:t>
            </a:r>
            <a:endParaRPr lang="de-DE" dirty="0"/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B89C97-CDF5-4161-99DA-293B94286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12233" r="25200" b="48179"/>
          <a:stretch/>
        </p:blipFill>
        <p:spPr>
          <a:xfrm>
            <a:off x="659875" y="1866958"/>
            <a:ext cx="5087790" cy="42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267333-24AA-4393-8290-C188C2D0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957" y="1197203"/>
            <a:ext cx="4662554" cy="4972639"/>
          </a:xfrm>
          <a:prstGeom prst="rect">
            <a:avLst/>
          </a:prstGeom>
        </p:spPr>
      </p:pic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D1042FA-819D-4476-BA2E-C204ADE01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606" r="49393" b="76772"/>
          <a:stretch/>
        </p:blipFill>
        <p:spPr>
          <a:xfrm>
            <a:off x="7307062" y="1385739"/>
            <a:ext cx="4320947" cy="4812383"/>
          </a:xfrm>
          <a:prstGeom prst="rect">
            <a:avLst/>
          </a:prstGeom>
        </p:spPr>
      </p:pic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1243941-DD59-4BC9-805F-1DD52E5DE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606" r="49393" b="78260"/>
          <a:stretch/>
        </p:blipFill>
        <p:spPr>
          <a:xfrm>
            <a:off x="1427378" y="1753386"/>
            <a:ext cx="4449711" cy="4732255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29D12A21-D251-40EB-8671-7C4545951209}"/>
              </a:ext>
            </a:extLst>
          </p:cNvPr>
          <p:cNvSpPr txBox="1">
            <a:spLocks/>
          </p:cNvSpPr>
          <p:nvPr/>
        </p:nvSpPr>
        <p:spPr>
          <a:xfrm>
            <a:off x="1225484" y="527117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Nord-Teil, Bereich </a:t>
            </a:r>
            <a:r>
              <a:rPr lang="de-DE" dirty="0" err="1"/>
              <a:t>Entenpuhl</a:t>
            </a:r>
            <a:r>
              <a:rPr lang="de-DE" dirty="0"/>
              <a:t>, Trierer </a:t>
            </a:r>
            <a:r>
              <a:rPr lang="de-DE" dirty="0" err="1"/>
              <a:t>Strasse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73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Himmel, Pflanze enthält.&#10;&#10;Automatisch generierte Beschreibung">
            <a:extLst>
              <a:ext uri="{FF2B5EF4-FFF2-40B4-BE49-F238E27FC236}">
                <a16:creationId xmlns:a16="http://schemas.microsoft.com/office/drawing/2014/main" id="{F3041322-5ED5-49C8-80E6-136F7307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5" y="2095106"/>
            <a:ext cx="5370136" cy="4027602"/>
          </a:xfrm>
          <a:prstGeom prst="rect">
            <a:avLst/>
          </a:prstGeom>
        </p:spPr>
      </p:pic>
      <p:pic>
        <p:nvPicPr>
          <p:cNvPr id="7" name="Grafik 6" descr="Ein Bild, das Baum, draußen, Himmel, Schnee enthält.&#10;&#10;Automatisch generierte Beschreibung">
            <a:extLst>
              <a:ext uri="{FF2B5EF4-FFF2-40B4-BE49-F238E27FC236}">
                <a16:creationId xmlns:a16="http://schemas.microsoft.com/office/drawing/2014/main" id="{1D796302-17B0-47D1-92C7-5BF47FF36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14" y="2095106"/>
            <a:ext cx="5370136" cy="4027602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F4C2B6E6-8C24-4013-9C6F-8E106C99A31E}"/>
              </a:ext>
            </a:extLst>
          </p:cNvPr>
          <p:cNvSpPr txBox="1">
            <a:spLocks/>
          </p:cNvSpPr>
          <p:nvPr/>
        </p:nvSpPr>
        <p:spPr>
          <a:xfrm>
            <a:off x="1057372" y="422375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Nord-Teil, Bereich </a:t>
            </a:r>
            <a:r>
              <a:rPr lang="de-DE" dirty="0" err="1"/>
              <a:t>Entenpuhl</a:t>
            </a:r>
            <a:r>
              <a:rPr lang="de-DE" dirty="0"/>
              <a:t>, Spuren: alte Hecken, Hohlweg</a:t>
            </a:r>
          </a:p>
        </p:txBody>
      </p:sp>
    </p:spTree>
    <p:extLst>
      <p:ext uri="{BB962C8B-B14F-4D97-AF65-F5344CB8AC3E}">
        <p14:creationId xmlns:p14="http://schemas.microsoft.com/office/powerpoint/2010/main" val="394687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Schnee, Himmel enthält.&#10;&#10;Automatisch generierte Beschreibung">
            <a:extLst>
              <a:ext uri="{FF2B5EF4-FFF2-40B4-BE49-F238E27FC236}">
                <a16:creationId xmlns:a16="http://schemas.microsoft.com/office/drawing/2014/main" id="{8B8D69EC-9FC6-4407-8B84-D38540CCA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t="39731" r="29994"/>
          <a:stretch/>
        </p:blipFill>
        <p:spPr>
          <a:xfrm>
            <a:off x="498764" y="2493819"/>
            <a:ext cx="6353641" cy="3976254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FE48B76D-06F9-4A9A-8A8C-4F7DCA398879}"/>
              </a:ext>
            </a:extLst>
          </p:cNvPr>
          <p:cNvSpPr txBox="1">
            <a:spLocks/>
          </p:cNvSpPr>
          <p:nvPr/>
        </p:nvSpPr>
        <p:spPr>
          <a:xfrm>
            <a:off x="1057372" y="422375"/>
            <a:ext cx="11076496" cy="625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Konzen</a:t>
            </a:r>
            <a:r>
              <a:rPr lang="de-DE" dirty="0"/>
              <a:t>, Nord-Teil, Bereich </a:t>
            </a:r>
            <a:r>
              <a:rPr lang="de-DE" dirty="0" err="1"/>
              <a:t>Entenpuhl</a:t>
            </a:r>
            <a:r>
              <a:rPr lang="de-DE" dirty="0"/>
              <a:t>, Spuren: alte Hecken, Hohlweg</a:t>
            </a:r>
          </a:p>
        </p:txBody>
      </p:sp>
      <p:pic>
        <p:nvPicPr>
          <p:cNvPr id="8" name="Grafik 7" descr="Ein Bild, das Schnee, Baum, draußen, bedeckt enthält.&#10;&#10;Automatisch generierte Beschreibung">
            <a:extLst>
              <a:ext uri="{FF2B5EF4-FFF2-40B4-BE49-F238E27FC236}">
                <a16:creationId xmlns:a16="http://schemas.microsoft.com/office/drawing/2014/main" id="{9BBD43A5-FABA-48B3-8D73-B23FCC21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06" y="1510077"/>
            <a:ext cx="5785293" cy="43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Microsoft Office PowerPoint</Application>
  <PresentationFormat>Breitbild</PresentationFormat>
  <Paragraphs>6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Spurensuche, Teil 1</dc:title>
  <dc:creator>Holger Krings</dc:creator>
  <cp:lastModifiedBy>Manfred Huppertz</cp:lastModifiedBy>
  <cp:revision>38</cp:revision>
  <dcterms:created xsi:type="dcterms:W3CDTF">2022-03-22T18:59:45Z</dcterms:created>
  <dcterms:modified xsi:type="dcterms:W3CDTF">2022-11-21T13:34:31Z</dcterms:modified>
</cp:coreProperties>
</file>